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719" r:id="rId1"/>
  </p:sldMasterIdLst>
  <p:notesMasterIdLst>
    <p:notesMasterId r:id="rId11"/>
  </p:notesMasterIdLst>
  <p:handoutMasterIdLst>
    <p:handoutMasterId r:id="rId12"/>
  </p:handoutMasterIdLst>
  <p:sldIdLst>
    <p:sldId id="1187" r:id="rId2"/>
    <p:sldId id="1193" r:id="rId3"/>
    <p:sldId id="1198" r:id="rId4"/>
    <p:sldId id="1194" r:id="rId5"/>
    <p:sldId id="1199" r:id="rId6"/>
    <p:sldId id="1200" r:id="rId7"/>
    <p:sldId id="1201" r:id="rId8"/>
    <p:sldId id="1195" r:id="rId9"/>
    <p:sldId id="1202" r:id="rId10"/>
  </p:sldIdLst>
  <p:sldSz cx="9144000" cy="6858000" type="screen4x3"/>
  <p:notesSz cx="6797675" cy="9928225"/>
  <p:embeddedFontLst>
    <p:embeddedFont>
      <p:font typeface="Arial Black" panose="020B0A04020102020204" pitchFamily="34" charset="0"/>
      <p:regular r:id="rId13"/>
      <p:bold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Wingdings 2" panose="05020102010507070707" pitchFamily="18" charset="2"/>
      <p:regular r:id="rId20"/>
    </p:embeddedFont>
    <p:embeddedFont>
      <p:font typeface="가는둥근제목체" panose="02030600000101010101" pitchFamily="18" charset="-127"/>
      <p:regular r:id="rId2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0000"/>
    <a:srgbClr val="AF01A3"/>
    <a:srgbClr val="13009C"/>
    <a:srgbClr val="3792AB"/>
    <a:srgbClr val="777777"/>
    <a:srgbClr val="626262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4" autoAdjust="0"/>
    <p:restoredTop sz="94348" autoAdjust="0"/>
  </p:normalViewPr>
  <p:slideViewPr>
    <p:cSldViewPr>
      <p:cViewPr varScale="1">
        <p:scale>
          <a:sx n="91" d="100"/>
          <a:sy n="91" d="100"/>
        </p:scale>
        <p:origin x="207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4044" y="-102"/>
      </p:cViewPr>
      <p:guideLst>
        <p:guide orient="horz" pos="3127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8436EF09-4E33-4AB1-868B-53726C28BF8B}" type="datetimeFigureOut">
              <a:rPr lang="ko-KR" altLang="en-US"/>
              <a:pPr>
                <a:defRPr/>
              </a:pPr>
              <a:t>2018-12-04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850EA27C-A484-48A2-BDDA-B4072F06B03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8698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B2055354-96AD-4FF3-9617-CBDA8315F360}" type="datetimeFigureOut">
              <a:rPr lang="ko-KR" altLang="en-US"/>
              <a:pPr>
                <a:defRPr/>
              </a:pPr>
              <a:t>2018-12-04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62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47CEB055-008D-4553-9108-A212755BC0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3403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7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82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110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latin typeface="굴림" charset="-127"/>
                <a:ea typeface="굴림" charset="-127"/>
              </a:rPr>
              <a:t>Vedio.js </a:t>
            </a:r>
            <a:r>
              <a:rPr lang="ko-KR" altLang="en-US" dirty="0">
                <a:latin typeface="굴림" charset="-127"/>
                <a:ea typeface="굴림" charset="-127"/>
              </a:rPr>
              <a:t>파일에서 </a:t>
            </a:r>
            <a:r>
              <a:rPr lang="en-US" altLang="ko-KR" dirty="0" err="1">
                <a:latin typeface="굴림" charset="-127"/>
                <a:ea typeface="굴림" charset="-127"/>
              </a:rPr>
              <a:t>res.writeHead</a:t>
            </a:r>
            <a:r>
              <a:rPr lang="en-US" altLang="ko-KR" dirty="0">
                <a:latin typeface="굴림" charset="-127"/>
                <a:ea typeface="굴림" charset="-127"/>
              </a:rPr>
              <a:t>(200,…) 200</a:t>
            </a:r>
            <a:r>
              <a:rPr lang="ko-KR" altLang="en-US" dirty="0">
                <a:latin typeface="굴림" charset="-127"/>
                <a:ea typeface="굴림" charset="-127"/>
              </a:rPr>
              <a:t>의 의미 알아내기</a:t>
            </a: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79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>
                <a:latin typeface="굴림" charset="-127"/>
                <a:ea typeface="굴림" charset="-127"/>
              </a:rPr>
              <a:t>드론의</a:t>
            </a:r>
            <a:r>
              <a:rPr lang="ko-KR" altLang="en-US" dirty="0">
                <a:latin typeface="굴림" charset="-127"/>
                <a:ea typeface="굴림" charset="-127"/>
              </a:rPr>
              <a:t> 비행과 함께 실행하는 것은 굳이 사진에서부터 하지 않고 </a:t>
            </a:r>
            <a:r>
              <a:rPr lang="en-US" altLang="ko-KR" dirty="0">
                <a:latin typeface="굴림" charset="-127"/>
                <a:ea typeface="굴림" charset="-127"/>
              </a:rPr>
              <a:t>video_2.js</a:t>
            </a:r>
            <a:r>
              <a:rPr lang="ko-KR" altLang="en-US" dirty="0">
                <a:latin typeface="굴림" charset="-127"/>
                <a:ea typeface="굴림" charset="-127"/>
              </a:rPr>
              <a:t>인 동영상을 웹에 전달하는 것에서 보임</a:t>
            </a:r>
            <a:endParaRPr lang="en-US" altLang="ko-KR" dirty="0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96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>
                <a:latin typeface="굴림" charset="-127"/>
                <a:ea typeface="굴림" charset="-127"/>
              </a:rPr>
              <a:t>드론의</a:t>
            </a:r>
            <a:r>
              <a:rPr lang="ko-KR" altLang="en-US" dirty="0">
                <a:latin typeface="굴림" charset="-127"/>
                <a:ea typeface="굴림" charset="-127"/>
              </a:rPr>
              <a:t> 비행과 함께 실행하는 것은 굳이 사진에서부터 하지 않고 </a:t>
            </a:r>
            <a:r>
              <a:rPr lang="en-US" altLang="ko-KR" dirty="0">
                <a:latin typeface="굴림" charset="-127"/>
                <a:ea typeface="굴림" charset="-127"/>
              </a:rPr>
              <a:t>video_2.js</a:t>
            </a:r>
            <a:r>
              <a:rPr lang="ko-KR" altLang="en-US" dirty="0">
                <a:latin typeface="굴림" charset="-127"/>
                <a:ea typeface="굴림" charset="-127"/>
              </a:rPr>
              <a:t>인 동영상을 웹에 전달하는 것에서 보임</a:t>
            </a:r>
            <a:endParaRPr lang="en-US" altLang="ko-KR" dirty="0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26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>
                <a:latin typeface="굴림" charset="-127"/>
                <a:ea typeface="굴림" charset="-127"/>
              </a:rPr>
              <a:t>드론의</a:t>
            </a:r>
            <a:r>
              <a:rPr lang="ko-KR" altLang="en-US" dirty="0">
                <a:latin typeface="굴림" charset="-127"/>
                <a:ea typeface="굴림" charset="-127"/>
              </a:rPr>
              <a:t> 비행과 함께 실행하는 것은 굳이 사진에서부터 하지 않고 </a:t>
            </a:r>
            <a:r>
              <a:rPr lang="en-US" altLang="ko-KR" dirty="0">
                <a:latin typeface="굴림" charset="-127"/>
                <a:ea typeface="굴림" charset="-127"/>
              </a:rPr>
              <a:t>video_2.js</a:t>
            </a:r>
            <a:r>
              <a:rPr lang="ko-KR" altLang="en-US" dirty="0">
                <a:latin typeface="굴림" charset="-127"/>
                <a:ea typeface="굴림" charset="-127"/>
              </a:rPr>
              <a:t>인 동영상을 웹에 전달하는 것에서 보임</a:t>
            </a:r>
            <a:endParaRPr lang="en-US" altLang="ko-KR" dirty="0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90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0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F37B37-1233-4281-BF17-A90A9939165F}" type="slidenum">
              <a:rPr lang="en-US" altLang="ko-KR" smtClean="0">
                <a:latin typeface="굴림" charset="-127"/>
                <a:ea typeface="굴림" charset="-127"/>
              </a:rPr>
              <a:pPr eaLnBrk="1" hangingPunct="1"/>
              <a:t>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68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0" y="8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0" y="115888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0" y="231779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0" y="347663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0" y="463553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0" y="579438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0" y="695333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0" y="811213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0" y="927101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0" y="1042988"/>
            <a:ext cx="84963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0" y="1158883"/>
            <a:ext cx="84963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 t="14815" r="16049" b="14992"/>
          <a:stretch>
            <a:fillRect/>
          </a:stretch>
        </p:blipFill>
        <p:spPr bwMode="auto">
          <a:xfrm>
            <a:off x="8251829" y="134946"/>
            <a:ext cx="8921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787904" y="393701"/>
            <a:ext cx="34560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1"/>
            <a:ext cx="9144000" cy="29368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latinLnBrk="1"/>
            <a:r>
              <a:rPr lang="en-US" altLang="ko-KR" sz="1500" b="1" i="1" dirty="0">
                <a:solidFill>
                  <a:schemeClr val="bg1"/>
                </a:solidFill>
                <a:latin typeface="Calibri" pitchFamily="34" charset="0"/>
              </a:rPr>
              <a:t>Copyright 2000-2017 Networking Laboratory    </a:t>
            </a:r>
            <a:r>
              <a:rPr lang="en-US" altLang="ko-KR" sz="1500" b="1" i="1" dirty="0">
                <a:solidFill>
                  <a:srgbClr val="FFFFFF"/>
                </a:solidFill>
                <a:latin typeface="Calibri" pitchFamily="34" charset="0"/>
              </a:rPr>
              <a:t>      </a:t>
            </a:r>
            <a:endParaRPr lang="en-US" altLang="ko-KR" sz="1500" b="1" i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38"/>
            <a:ext cx="9144000" cy="17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ko-KR">
              <a:latin typeface="Calibri" pitchFamily="34" charset="0"/>
              <a:ea typeface="굴림" pitchFamily="34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676400"/>
            <a:ext cx="8001000" cy="1524000"/>
          </a:xfrm>
        </p:spPr>
        <p:txBody>
          <a:bodyPr anchor="ctr"/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14800"/>
            <a:ext cx="7239000" cy="2057400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35245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64321"/>
            <a:ext cx="9144000" cy="29368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tabLst>
                <a:tab pos="8742363" algn="r"/>
              </a:tabLst>
            </a:pPr>
            <a:r>
              <a:rPr lang="en-US" altLang="ko-KR" sz="16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 Undergraduate Students Meeting                                                                              Networking Laboratory </a:t>
            </a:r>
            <a:fld id="{428D0CA2-10EA-4370-BC65-C202E7525EDF}" type="slidenum">
              <a:rPr lang="en-US" altLang="ko-KR" sz="16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latinLnBrk="1">
                <a:tabLst>
                  <a:tab pos="8742363" algn="r"/>
                </a:tabLst>
              </a:pPr>
              <a:t>‹#›</a:t>
            </a:fld>
            <a:r>
              <a:rPr lang="en-US" altLang="ko-KR" sz="16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/20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 t="20917" r="14311" b="21204"/>
          <a:stretch>
            <a:fillRect/>
          </a:stretch>
        </p:blipFill>
        <p:spPr bwMode="auto">
          <a:xfrm>
            <a:off x="4" y="0"/>
            <a:ext cx="15478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08"/>
            <a:ext cx="9144000" cy="1746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1">
              <a:defRPr/>
            </a:pPr>
            <a:endParaRPr lang="en-US" altLang="ko-KR">
              <a:latin typeface="Calibri" pitchFamily="34" charset="0"/>
              <a:ea typeface="굴림" pitchFamily="34" charset="-127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0" y="1295408"/>
            <a:ext cx="8820150" cy="36513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0" y="1295408"/>
            <a:ext cx="8820150" cy="36513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753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676400"/>
            <a:ext cx="8610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DE2B2E59-4ED4-445D-BAAA-31D75A4FD88C}" type="datetimeFigureOut">
              <a:rPr lang="ko-KR" altLang="en-US"/>
              <a:pPr>
                <a:defRPr/>
              </a:pPr>
              <a:t>2018-12-04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pPr>
              <a:defRPr/>
            </a:pPr>
            <a:fld id="{4C67D2C7-5E55-4E6F-88E5-73118F2E92D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1"/>
            <a:ext cx="9144000" cy="29368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tabLst>
                <a:tab pos="8742363" algn="r"/>
              </a:tabLst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6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Networking Laboratory </a:t>
            </a:r>
            <a:fld id="{BC7827BE-5577-4E83-A41A-26D072FF380B}" type="slidenum">
              <a:rPr lang="en-US" altLang="ko-KR" sz="16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latinLnBrk="1">
                <a:tabLst>
                  <a:tab pos="8742363" algn="r"/>
                </a:tabLst>
              </a:pPr>
              <a:t>‹#›</a:t>
            </a:fld>
            <a:r>
              <a:rPr lang="en-US" altLang="ko-KR" sz="16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/8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 t="20917" r="14311" b="21204"/>
          <a:stretch>
            <a:fillRect/>
          </a:stretch>
        </p:blipFill>
        <p:spPr bwMode="auto">
          <a:xfrm>
            <a:off x="4" y="0"/>
            <a:ext cx="15478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08"/>
            <a:ext cx="9144000" cy="1746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1">
              <a:defRPr/>
            </a:pPr>
            <a:endParaRPr lang="en-US" altLang="ko-KR">
              <a:latin typeface="Calibri" pitchFamily="34" charset="0"/>
              <a:ea typeface="굴림" pitchFamily="34" charset="-127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0" y="1295408"/>
            <a:ext cx="8820150" cy="36513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lang="en-US" altLang="ko-KR">
              <a:latin typeface="Calibri" pitchFamily="34" charset="0"/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6" r:id="rId1"/>
    <p:sldLayoutId id="2147484817" r:id="rId2"/>
  </p:sldLayoutIdLst>
  <p:transition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charset="0"/>
        <a:buChar char="►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(1/6)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495800"/>
          </a:xfrm>
        </p:spPr>
        <p:txBody>
          <a:bodyPr/>
          <a:lstStyle/>
          <a:p>
            <a:r>
              <a:rPr lang="ko-KR" altLang="en-US" dirty="0"/>
              <a:t>현재 진행사항</a:t>
            </a:r>
            <a:endParaRPr lang="en-US" altLang="ko-KR" dirty="0"/>
          </a:p>
          <a:p>
            <a:pPr lvl="1"/>
            <a:r>
              <a:rPr lang="ko-KR" altLang="en-US" dirty="0" err="1"/>
              <a:t>드론의</a:t>
            </a:r>
            <a:r>
              <a:rPr lang="ko-KR" altLang="en-US" dirty="0"/>
              <a:t> 카메라를 통해 사진을 촬영하고 이를 </a:t>
            </a:r>
            <a:r>
              <a:rPr lang="en-US" altLang="ko-KR" dirty="0" err="1"/>
              <a:t>png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lvl="1"/>
            <a:r>
              <a:rPr lang="ko-KR" altLang="en-US" dirty="0"/>
              <a:t>웹을 통해 </a:t>
            </a:r>
            <a:r>
              <a:rPr lang="ko-KR" altLang="en-US" dirty="0" err="1"/>
              <a:t>드론이</a:t>
            </a:r>
            <a:r>
              <a:rPr lang="ko-KR" altLang="en-US" dirty="0"/>
              <a:t> 촬영한 사진을 확인 </a:t>
            </a:r>
            <a:r>
              <a:rPr lang="en-US" altLang="ko-KR" dirty="0"/>
              <a:t>(</a:t>
            </a:r>
            <a:r>
              <a:rPr lang="ko-KR" altLang="en-US" dirty="0"/>
              <a:t>사진은 </a:t>
            </a:r>
            <a:r>
              <a:rPr lang="en-US" altLang="ko-KR" dirty="0"/>
              <a:t>1</a:t>
            </a:r>
            <a:r>
              <a:rPr lang="ko-KR" altLang="en-US" dirty="0"/>
              <a:t>초에 한 번씩 촬영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웹을 통해 </a:t>
            </a:r>
            <a:r>
              <a:rPr lang="ko-KR" altLang="en-US" dirty="0" err="1"/>
              <a:t>드론이</a:t>
            </a:r>
            <a:r>
              <a:rPr lang="ko-KR" altLang="en-US" dirty="0"/>
              <a:t> 촬영한 영상을 확인</a:t>
            </a:r>
            <a:endParaRPr lang="en-US" altLang="ko-KR" dirty="0"/>
          </a:p>
          <a:p>
            <a:pPr lvl="1"/>
            <a:r>
              <a:rPr lang="ko-KR" altLang="en-US" dirty="0" err="1"/>
              <a:t>드론을</a:t>
            </a:r>
            <a:r>
              <a:rPr lang="ko-KR" altLang="en-US" dirty="0"/>
              <a:t> 웹을 통해 조종 </a:t>
            </a:r>
            <a:r>
              <a:rPr lang="en-US" altLang="ko-KR" dirty="0"/>
              <a:t>(</a:t>
            </a:r>
            <a:r>
              <a:rPr lang="ko-KR" altLang="en-US" dirty="0"/>
              <a:t>진행 중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4698634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(1/6)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495800"/>
          </a:xfrm>
        </p:spPr>
        <p:txBody>
          <a:bodyPr/>
          <a:lstStyle/>
          <a:p>
            <a:r>
              <a:rPr lang="ko-KR" altLang="en-US" dirty="0"/>
              <a:t>현재 진행사항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 err="1"/>
              <a:t>드론의</a:t>
            </a:r>
            <a:r>
              <a:rPr lang="ko-KR" altLang="en-US" dirty="0"/>
              <a:t> 카메라를 통해 사진을 촬영하고 이를 </a:t>
            </a:r>
            <a:r>
              <a:rPr lang="en-US" altLang="ko-KR" dirty="0" err="1"/>
              <a:t>png</a:t>
            </a:r>
            <a:r>
              <a:rPr lang="ko-KR" altLang="en-US" dirty="0"/>
              <a:t>파일로 저장 </a:t>
            </a:r>
            <a:r>
              <a:rPr lang="en-US" altLang="ko-KR" dirty="0"/>
              <a:t>(script.js)</a:t>
            </a:r>
          </a:p>
          <a:p>
            <a:pPr marL="457200" lvl="1" indent="0">
              <a:buNone/>
            </a:pPr>
            <a:r>
              <a:rPr lang="en-US" altLang="ko-KR" dirty="0"/>
              <a:t>-  </a:t>
            </a:r>
            <a:r>
              <a:rPr lang="ko-KR" altLang="en-US" dirty="0"/>
              <a:t>사용된 모듈 </a:t>
            </a:r>
            <a:r>
              <a:rPr lang="en-US" altLang="ko-KR" dirty="0"/>
              <a:t>: </a:t>
            </a:r>
            <a:r>
              <a:rPr lang="en-US" altLang="ko-KR" dirty="0" err="1"/>
              <a:t>ar</a:t>
            </a:r>
            <a:r>
              <a:rPr lang="en-US" altLang="ko-KR" dirty="0"/>
              <a:t>-drone, fs, </a:t>
            </a:r>
            <a:r>
              <a:rPr lang="en-US" altLang="ko-KR" dirty="0" err="1"/>
              <a:t>dateFormat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takePhoto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→ </a:t>
            </a:r>
            <a:r>
              <a:rPr lang="ko-KR" altLang="en-US" dirty="0"/>
              <a:t>촬영된 사진을 </a:t>
            </a:r>
            <a:r>
              <a:rPr lang="en-US" altLang="ko-KR" dirty="0"/>
              <a:t>data</a:t>
            </a:r>
            <a:r>
              <a:rPr lang="ko-KR" altLang="en-US" dirty="0"/>
              <a:t>라는 변수에 담는다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	→ </a:t>
            </a:r>
            <a:r>
              <a:rPr lang="en-US" altLang="ko-KR" dirty="0" err="1"/>
              <a:t>dateFormat</a:t>
            </a:r>
            <a:r>
              <a:rPr lang="ko-KR" altLang="en-US" dirty="0"/>
              <a:t>을 통해 얻은 현재 시간을 파일명으로 이용한다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	→ </a:t>
            </a:r>
            <a:r>
              <a:rPr lang="ko-KR" altLang="en-US" dirty="0"/>
              <a:t>해당 파일을 사진 파일</a:t>
            </a:r>
            <a:r>
              <a:rPr lang="en-US" altLang="ko-KR" dirty="0"/>
              <a:t>(</a:t>
            </a:r>
            <a:r>
              <a:rPr lang="en-US" altLang="ko-KR" dirty="0" err="1"/>
              <a:t>png</a:t>
            </a:r>
            <a:r>
              <a:rPr lang="en-US" altLang="ko-KR" dirty="0"/>
              <a:t>)</a:t>
            </a:r>
            <a:r>
              <a:rPr lang="ko-KR" altLang="en-US" dirty="0"/>
              <a:t>로 현재 디렉토리에 저장한다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en-US" altLang="ko-KR" dirty="0" err="1"/>
              <a:t>takePhoto</a:t>
            </a:r>
            <a:r>
              <a:rPr lang="en-US" altLang="ko-KR" dirty="0"/>
              <a:t>()</a:t>
            </a:r>
            <a:r>
              <a:rPr lang="ko-KR" altLang="en-US" dirty="0"/>
              <a:t>함수를 이용하기 때문에 </a:t>
            </a:r>
            <a:r>
              <a:rPr lang="ko-KR" altLang="en-US" dirty="0" err="1"/>
              <a:t>드론의</a:t>
            </a:r>
            <a:r>
              <a:rPr lang="ko-KR" altLang="en-US" dirty="0"/>
              <a:t> 주행과 관련된 다양한 명령어</a:t>
            </a:r>
            <a:r>
              <a:rPr lang="en-US" altLang="ko-KR" dirty="0"/>
              <a:t>(up, clockwise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와 코드를 구성할 수 있다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테스트를 위해 작성한 </a:t>
            </a:r>
            <a:r>
              <a:rPr lang="en-US" altLang="ko-KR" dirty="0"/>
              <a:t>script.js </a:t>
            </a:r>
            <a:r>
              <a:rPr lang="ko-KR" altLang="en-US" dirty="0"/>
              <a:t>코드에는 회전 </a:t>
            </a:r>
            <a:r>
              <a:rPr lang="en-US" altLang="ko-KR" dirty="0"/>
              <a:t>2</a:t>
            </a:r>
            <a:r>
              <a:rPr lang="ko-KR" altLang="en-US" dirty="0"/>
              <a:t>번과 높이를 변경했으며</a:t>
            </a:r>
            <a:r>
              <a:rPr lang="en-US" altLang="ko-KR" dirty="0"/>
              <a:t>, </a:t>
            </a:r>
            <a:r>
              <a:rPr lang="ko-KR" altLang="en-US" dirty="0"/>
              <a:t>각 실행마다 </a:t>
            </a:r>
            <a:r>
              <a:rPr lang="en-US" altLang="ko-KR" dirty="0" err="1"/>
              <a:t>takePhoto</a:t>
            </a:r>
            <a:r>
              <a:rPr lang="en-US" altLang="ko-KR" dirty="0"/>
              <a:t>()</a:t>
            </a:r>
            <a:r>
              <a:rPr lang="ko-KR" altLang="en-US" dirty="0"/>
              <a:t>함수를 실행시켜 총 </a:t>
            </a:r>
            <a:r>
              <a:rPr lang="en-US" altLang="ko-KR" dirty="0"/>
              <a:t>3</a:t>
            </a:r>
            <a:r>
              <a:rPr lang="ko-KR" altLang="en-US" dirty="0"/>
              <a:t>개의 사진 파일이 저장된다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35213455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(1/6)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495800"/>
          </a:xfrm>
        </p:spPr>
        <p:txBody>
          <a:bodyPr/>
          <a:lstStyle/>
          <a:p>
            <a:r>
              <a:rPr lang="ko-KR" altLang="en-US" dirty="0"/>
              <a:t>현재 진행사항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 err="1"/>
              <a:t>드론의</a:t>
            </a:r>
            <a:r>
              <a:rPr lang="ko-KR" altLang="en-US" dirty="0"/>
              <a:t> 카메라를 통해 사진을 촬영하고 이를 </a:t>
            </a:r>
            <a:r>
              <a:rPr lang="en-US" altLang="ko-KR" dirty="0" err="1"/>
              <a:t>png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[ test</a:t>
            </a:r>
            <a:r>
              <a:rPr lang="ko-KR" altLang="en-US" dirty="0"/>
              <a:t> </a:t>
            </a:r>
            <a:r>
              <a:rPr lang="en-US" altLang="ko-KR" dirty="0"/>
              <a:t>picture ]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3115B4-2D8E-4CB6-9D01-6DDA05C1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343396"/>
            <a:ext cx="3469640" cy="1951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56DB9B-8E70-4CCF-B16D-F1217CA86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4343397"/>
            <a:ext cx="3469640" cy="1951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0EBE28-84F0-4D30-9FA5-9360C2F82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80" y="2209800"/>
            <a:ext cx="3469640" cy="195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1575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(1/6)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839200" cy="4572000"/>
          </a:xfrm>
        </p:spPr>
        <p:txBody>
          <a:bodyPr/>
          <a:lstStyle/>
          <a:p>
            <a:r>
              <a:rPr lang="ko-KR" altLang="en-US" dirty="0"/>
              <a:t>현재 진행사항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웹을 통해 </a:t>
            </a:r>
            <a:r>
              <a:rPr lang="ko-KR" altLang="en-US" dirty="0" err="1"/>
              <a:t>드론이</a:t>
            </a:r>
            <a:r>
              <a:rPr lang="ko-KR" altLang="en-US" dirty="0"/>
              <a:t> 촬영한 사진을 확인 </a:t>
            </a:r>
            <a:r>
              <a:rPr lang="en-US" altLang="ko-KR" dirty="0"/>
              <a:t>(</a:t>
            </a:r>
            <a:r>
              <a:rPr lang="ko-KR" altLang="en-US" dirty="0"/>
              <a:t>사진은 </a:t>
            </a:r>
            <a:r>
              <a:rPr lang="en-US" altLang="ko-KR" dirty="0"/>
              <a:t>200ms</a:t>
            </a:r>
            <a:r>
              <a:rPr lang="ko-KR" altLang="en-US" dirty="0"/>
              <a:t>에 한 번씩 촬영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/>
              <a:t>vedio.js</a:t>
            </a:r>
          </a:p>
          <a:p>
            <a:pPr lvl="1">
              <a:buFontTx/>
              <a:buChar char="-"/>
            </a:pPr>
            <a:r>
              <a:rPr lang="ko-KR" altLang="en-US" dirty="0"/>
              <a:t>사용된 모듈 </a:t>
            </a:r>
            <a:r>
              <a:rPr lang="en-US" altLang="ko-KR" dirty="0"/>
              <a:t>: </a:t>
            </a:r>
            <a:r>
              <a:rPr lang="en-US" altLang="ko-KR" dirty="0" err="1"/>
              <a:t>ar</a:t>
            </a:r>
            <a:r>
              <a:rPr lang="en-US" altLang="ko-KR" dirty="0"/>
              <a:t>-drone (drone </a:t>
            </a:r>
            <a:r>
              <a:rPr lang="ko-KR" altLang="en-US" dirty="0"/>
              <a:t>주행과 관련</a:t>
            </a:r>
            <a:r>
              <a:rPr lang="en-US" altLang="ko-KR" dirty="0"/>
              <a:t>), http (</a:t>
            </a:r>
            <a:r>
              <a:rPr lang="ko-KR" altLang="en-US" dirty="0"/>
              <a:t>웹과 관련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/>
              <a:t>ar</a:t>
            </a:r>
            <a:r>
              <a:rPr lang="en-US" altLang="ko-KR" dirty="0"/>
              <a:t>-drone</a:t>
            </a:r>
            <a:r>
              <a:rPr lang="ko-KR" altLang="en-US" dirty="0"/>
              <a:t> 모듈에 포함된 </a:t>
            </a:r>
            <a:r>
              <a:rPr lang="en-US" altLang="ko-KR" dirty="0" err="1"/>
              <a:t>getPngStream</a:t>
            </a:r>
            <a:r>
              <a:rPr lang="ko-KR" altLang="en-US" dirty="0"/>
              <a:t> 함수를 통해 </a:t>
            </a:r>
            <a:r>
              <a:rPr lang="ko-KR" altLang="en-US" dirty="0" err="1"/>
              <a:t>드론에서</a:t>
            </a:r>
            <a:r>
              <a:rPr lang="ko-KR" altLang="en-US" dirty="0"/>
              <a:t> 촬영된 사진을 전송 받고 이를 웹을 통해 출력 </a:t>
            </a:r>
            <a:r>
              <a:rPr lang="en-US" altLang="ko-KR" dirty="0"/>
              <a:t>(video.js</a:t>
            </a:r>
            <a:r>
              <a:rPr lang="ko-KR" altLang="en-US" dirty="0"/>
              <a:t>에서는 </a:t>
            </a:r>
            <a:r>
              <a:rPr lang="en-US" altLang="ko-KR" dirty="0" err="1"/>
              <a:t>png</a:t>
            </a:r>
            <a:r>
              <a:rPr lang="ko-KR" altLang="en-US" dirty="0"/>
              <a:t>파일을 이용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/>
              <a:t>Localhost</a:t>
            </a:r>
            <a:r>
              <a:rPr lang="ko-KR" altLang="en-US" dirty="0"/>
              <a:t>의</a:t>
            </a:r>
            <a:r>
              <a:rPr lang="en-US" altLang="ko-KR" dirty="0"/>
              <a:t> port </a:t>
            </a:r>
            <a:r>
              <a:rPr lang="ko-KR" altLang="en-US" dirty="0"/>
              <a:t>번호 </a:t>
            </a:r>
            <a:r>
              <a:rPr lang="en-US" altLang="ko-KR" dirty="0"/>
              <a:t>8080</a:t>
            </a:r>
            <a:r>
              <a:rPr lang="ko-KR" altLang="en-US" dirty="0"/>
              <a:t>을 통해 전달 받음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&lt; </a:t>
            </a:r>
            <a:r>
              <a:rPr lang="ko-KR" altLang="en-US" dirty="0"/>
              <a:t>문제점 </a:t>
            </a:r>
            <a:r>
              <a:rPr lang="en-US" altLang="ko-KR" dirty="0"/>
              <a:t>&gt;</a:t>
            </a:r>
          </a:p>
          <a:p>
            <a:pPr marL="457200" lvl="1" indent="0">
              <a:buNone/>
            </a:pPr>
            <a:r>
              <a:rPr lang="en-US" altLang="ko-KR" dirty="0"/>
              <a:t>	→ vedio.js</a:t>
            </a:r>
            <a:r>
              <a:rPr lang="ko-KR" altLang="en-US" dirty="0"/>
              <a:t> 파일은 실행되지만 웹에 전달되는 것이 없어 출력이 되지 않음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→ </a:t>
            </a:r>
            <a:r>
              <a:rPr lang="ko-KR" altLang="en-US" dirty="0"/>
              <a:t>이 문제점을 해결하기 위해 </a:t>
            </a:r>
            <a:r>
              <a:rPr lang="en-US" altLang="ko-KR" dirty="0" err="1"/>
              <a:t>ar</a:t>
            </a:r>
            <a:r>
              <a:rPr lang="en-US" altLang="ko-KR" dirty="0"/>
              <a:t>-drone </a:t>
            </a:r>
            <a:r>
              <a:rPr lang="ko-KR" altLang="en-US" dirty="0"/>
              <a:t>모듈에서 제공하는 </a:t>
            </a:r>
            <a:r>
              <a:rPr lang="en-US" altLang="ko-KR" dirty="0" err="1"/>
              <a:t>pngStream</a:t>
            </a:r>
            <a:r>
              <a:rPr lang="ko-KR" altLang="en-US" dirty="0"/>
              <a:t>을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      </a:t>
            </a:r>
            <a:r>
              <a:rPr lang="ko-KR" altLang="en-US" dirty="0"/>
              <a:t>사용하는 방법을 이용 </a:t>
            </a:r>
            <a:r>
              <a:rPr lang="en-US" altLang="ko-KR" dirty="0"/>
              <a:t>(video.js)</a:t>
            </a:r>
          </a:p>
          <a:p>
            <a:pPr marL="457200" lvl="1" indent="0">
              <a:buNone/>
            </a:pPr>
            <a:r>
              <a:rPr lang="en-US" altLang="ko-KR" dirty="0"/>
              <a:t>	→ vedio.js </a:t>
            </a:r>
            <a:r>
              <a:rPr lang="ko-KR" altLang="en-US" dirty="0"/>
              <a:t>코드 문제점에 대한 해결 방안 찾아보도록 연구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1167953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(1/6)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991600" cy="4572000"/>
          </a:xfrm>
        </p:spPr>
        <p:txBody>
          <a:bodyPr/>
          <a:lstStyle/>
          <a:p>
            <a:r>
              <a:rPr lang="ko-KR" altLang="en-US" dirty="0"/>
              <a:t>현재 진행사항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웹을 통해 </a:t>
            </a:r>
            <a:r>
              <a:rPr lang="ko-KR" altLang="en-US" dirty="0" err="1"/>
              <a:t>드론이</a:t>
            </a:r>
            <a:r>
              <a:rPr lang="ko-KR" altLang="en-US" dirty="0"/>
              <a:t> 촬영한 사진을 확인 </a:t>
            </a:r>
            <a:r>
              <a:rPr lang="en-US" altLang="ko-KR" dirty="0"/>
              <a:t>(</a:t>
            </a:r>
            <a:r>
              <a:rPr lang="ko-KR" altLang="en-US" dirty="0"/>
              <a:t>사진은 </a:t>
            </a:r>
            <a:r>
              <a:rPr lang="en-US" altLang="ko-KR" dirty="0"/>
              <a:t>200ms</a:t>
            </a:r>
            <a:r>
              <a:rPr lang="ko-KR" altLang="en-US" dirty="0"/>
              <a:t>에 한 번씩 촬영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★ </a:t>
            </a:r>
            <a:r>
              <a:rPr lang="en-US" altLang="ko-KR" dirty="0"/>
              <a:t>video.js</a:t>
            </a:r>
          </a:p>
          <a:p>
            <a:pPr lvl="1">
              <a:buFontTx/>
              <a:buChar char="-"/>
            </a:pPr>
            <a:r>
              <a:rPr lang="en-US" altLang="ko-KR" dirty="0" err="1"/>
              <a:t>ar</a:t>
            </a:r>
            <a:r>
              <a:rPr lang="en-US" altLang="ko-KR" dirty="0"/>
              <a:t>-drone-</a:t>
            </a:r>
            <a:r>
              <a:rPr lang="en-US" altLang="ko-KR" dirty="0" err="1"/>
              <a:t>png</a:t>
            </a:r>
            <a:r>
              <a:rPr lang="en-US" altLang="ko-KR" dirty="0"/>
              <a:t>-stream </a:t>
            </a:r>
            <a:r>
              <a:rPr lang="ko-KR" altLang="en-US" dirty="0"/>
              <a:t>모듈을 설치하여 이용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&gt; require( ‘</a:t>
            </a:r>
            <a:r>
              <a:rPr lang="en-US" altLang="ko-KR" dirty="0" err="1"/>
              <a:t>ar</a:t>
            </a:r>
            <a:r>
              <a:rPr lang="en-US" altLang="ko-KR" dirty="0"/>
              <a:t>-drone-</a:t>
            </a:r>
            <a:r>
              <a:rPr lang="en-US" altLang="ko-KR" dirty="0" err="1"/>
              <a:t>png</a:t>
            </a:r>
            <a:r>
              <a:rPr lang="en-US" altLang="ko-KR" dirty="0"/>
              <a:t>-stream’ ) (client , { port : 8080 });</a:t>
            </a:r>
          </a:p>
          <a:p>
            <a:pPr marL="457200" lvl="1" indent="0">
              <a:buNone/>
            </a:pPr>
            <a:r>
              <a:rPr lang="en-US" altLang="ko-KR" dirty="0"/>
              <a:t>&gt; </a:t>
            </a:r>
            <a:r>
              <a:rPr lang="en-US" altLang="ko-KR" dirty="0" err="1"/>
              <a:t>ardrone</a:t>
            </a:r>
            <a:r>
              <a:rPr lang="ko-KR" altLang="en-US" dirty="0"/>
              <a:t>의 </a:t>
            </a:r>
            <a:r>
              <a:rPr lang="en-US" altLang="ko-KR" dirty="0"/>
              <a:t>client</a:t>
            </a:r>
            <a:r>
              <a:rPr lang="ko-KR" altLang="en-US" dirty="0"/>
              <a:t>를 생성하고 이 </a:t>
            </a:r>
            <a:r>
              <a:rPr lang="en-US" altLang="ko-KR" dirty="0"/>
              <a:t>client</a:t>
            </a:r>
            <a:r>
              <a:rPr lang="ko-KR" altLang="en-US" dirty="0"/>
              <a:t>를 통해 전달된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파일을 포트번호 </a:t>
            </a:r>
            <a:r>
              <a:rPr lang="en-US" altLang="ko-KR" dirty="0"/>
              <a:t>8080</a:t>
            </a:r>
            <a:r>
              <a:rPr lang="ko-KR" altLang="en-US" dirty="0"/>
              <a:t>을 통해 출력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video.js </a:t>
            </a:r>
            <a:r>
              <a:rPr lang="ko-KR" altLang="en-US" dirty="0"/>
              <a:t>실행 후 </a:t>
            </a:r>
            <a:r>
              <a:rPr lang="en-US" altLang="ko-KR" dirty="0">
                <a:hlinkClick r:id="rId3"/>
              </a:rPr>
              <a:t>http://localhost:8080</a:t>
            </a:r>
            <a:r>
              <a:rPr lang="ko-KR" altLang="en-US" dirty="0"/>
              <a:t>으로 접속하여 실시간으로 </a:t>
            </a:r>
            <a:r>
              <a:rPr lang="ko-KR" altLang="en-US" dirty="0" err="1"/>
              <a:t>드론에서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촬영된 사진 확인 가능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★ </a:t>
            </a:r>
            <a:r>
              <a:rPr lang="en-US" altLang="ko-KR" dirty="0"/>
              <a:t>video_2.js</a:t>
            </a:r>
          </a:p>
          <a:p>
            <a:pPr lvl="1">
              <a:buFontTx/>
              <a:buChar char="-"/>
            </a:pPr>
            <a:r>
              <a:rPr lang="ko-KR" altLang="en-US" dirty="0"/>
              <a:t>사진 촬영과 함께 </a:t>
            </a:r>
            <a:r>
              <a:rPr lang="ko-KR" altLang="en-US" dirty="0" err="1"/>
              <a:t>드론의</a:t>
            </a:r>
            <a:r>
              <a:rPr lang="ko-KR" altLang="en-US" dirty="0"/>
              <a:t> 주행도 포함하는 코드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사진의 촬영이 연속적으로 진행되기 때문에 영상과 유사한 결과 확인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96744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(1/6)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991600" cy="4572000"/>
          </a:xfrm>
        </p:spPr>
        <p:txBody>
          <a:bodyPr/>
          <a:lstStyle/>
          <a:p>
            <a:r>
              <a:rPr lang="ko-KR" altLang="en-US" dirty="0"/>
              <a:t>현재 진행사항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웹을 통해 </a:t>
            </a:r>
            <a:r>
              <a:rPr lang="ko-KR" altLang="en-US" dirty="0" err="1"/>
              <a:t>드론이</a:t>
            </a:r>
            <a:r>
              <a:rPr lang="ko-KR" altLang="en-US" dirty="0"/>
              <a:t> 촬영한 사진을 확인 </a:t>
            </a:r>
            <a:r>
              <a:rPr lang="en-US" altLang="ko-KR" dirty="0"/>
              <a:t>(</a:t>
            </a:r>
            <a:r>
              <a:rPr lang="ko-KR" altLang="en-US" dirty="0"/>
              <a:t>사진은 </a:t>
            </a:r>
            <a:r>
              <a:rPr lang="en-US" altLang="ko-KR" dirty="0"/>
              <a:t>200ms</a:t>
            </a:r>
            <a:r>
              <a:rPr lang="ko-KR" altLang="en-US" dirty="0"/>
              <a:t>에 한 번씩 촬영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[ test pic ] – </a:t>
            </a:r>
            <a:r>
              <a:rPr lang="ko-KR" altLang="en-US" dirty="0" err="1"/>
              <a:t>드론의</a:t>
            </a:r>
            <a:r>
              <a:rPr lang="ko-KR" altLang="en-US" dirty="0"/>
              <a:t> 비행 없이 </a:t>
            </a:r>
            <a:r>
              <a:rPr lang="ko-KR" altLang="en-US" dirty="0" err="1"/>
              <a:t>드론을</a:t>
            </a:r>
            <a:r>
              <a:rPr lang="ko-KR" altLang="en-US" dirty="0"/>
              <a:t> 통해 촬영된 사진을 확인 </a:t>
            </a:r>
            <a:r>
              <a:rPr lang="en-US" altLang="ko-KR" dirty="0"/>
              <a:t>(video.js)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7135CD-63E7-4DB5-86A4-FDABA4726AA3}"/>
              </a:ext>
            </a:extLst>
          </p:cNvPr>
          <p:cNvGrpSpPr/>
          <p:nvPr/>
        </p:nvGrpSpPr>
        <p:grpSpPr>
          <a:xfrm>
            <a:off x="914400" y="2971800"/>
            <a:ext cx="2514600" cy="3493532"/>
            <a:chOff x="914400" y="2971800"/>
            <a:chExt cx="2514600" cy="34935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7B7990-1C36-4375-9CD7-9A4960F13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3400" y="3352800"/>
              <a:ext cx="3048000" cy="2286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0A0725-D041-431D-B1AB-0C75C3ED4C73}"/>
                </a:ext>
              </a:extLst>
            </p:cNvPr>
            <p:cNvSpPr txBox="1"/>
            <p:nvPr/>
          </p:nvSpPr>
          <p:spPr>
            <a:xfrm>
              <a:off x="1079500" y="6096000"/>
              <a:ext cx="2349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현재 </a:t>
              </a:r>
              <a:r>
                <a:rPr lang="ko-KR" altLang="en-US" dirty="0" err="1"/>
                <a:t>드론의</a:t>
              </a:r>
              <a:r>
                <a:rPr lang="ko-KR" altLang="en-US" dirty="0"/>
                <a:t> 모습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671EB0-9921-405B-A85D-70C77A4A5754}"/>
              </a:ext>
            </a:extLst>
          </p:cNvPr>
          <p:cNvGrpSpPr/>
          <p:nvPr/>
        </p:nvGrpSpPr>
        <p:grpSpPr>
          <a:xfrm>
            <a:off x="4203700" y="2971800"/>
            <a:ext cx="4724400" cy="3493532"/>
            <a:chOff x="4203700" y="2971800"/>
            <a:chExt cx="4724400" cy="34935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08FB3A-1741-403A-9E74-28773DE4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700" y="2971800"/>
              <a:ext cx="4089400" cy="3048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C6A75A-A722-4DAB-BF63-9F83B26481A9}"/>
                </a:ext>
              </a:extLst>
            </p:cNvPr>
            <p:cNvSpPr txBox="1"/>
            <p:nvPr/>
          </p:nvSpPr>
          <p:spPr>
            <a:xfrm>
              <a:off x="4203700" y="6096000"/>
              <a:ext cx="472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</a:t>
              </a:r>
              <a:r>
                <a:rPr lang="ko-KR" altLang="en-US" dirty="0" err="1"/>
                <a:t>드론의</a:t>
              </a:r>
              <a:r>
                <a:rPr lang="ko-KR" altLang="en-US" dirty="0"/>
                <a:t> 카메라가 촬영하고 있는 사진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274696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(1/6)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991600" cy="4572000"/>
          </a:xfrm>
        </p:spPr>
        <p:txBody>
          <a:bodyPr/>
          <a:lstStyle/>
          <a:p>
            <a:r>
              <a:rPr lang="ko-KR" altLang="en-US" dirty="0"/>
              <a:t>현재 진행사항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[ test pic ] – </a:t>
            </a:r>
            <a:r>
              <a:rPr lang="ko-KR" altLang="en-US" dirty="0" err="1"/>
              <a:t>드론의</a:t>
            </a:r>
            <a:r>
              <a:rPr lang="ko-KR" altLang="en-US" dirty="0"/>
              <a:t> 비행과 사진 촬영을 포함하는 코드 </a:t>
            </a:r>
            <a:r>
              <a:rPr lang="en-US" altLang="ko-KR" dirty="0"/>
              <a:t>(video_2.js)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2" name="video_2_test">
            <a:hlinkClick r:id="" action="ppaction://media"/>
            <a:extLst>
              <a:ext uri="{FF2B5EF4-FFF2-40B4-BE49-F238E27FC236}">
                <a16:creationId xmlns:a16="http://schemas.microsoft.com/office/drawing/2014/main" id="{0B4E9D03-2BA3-40F2-9B27-31DC08238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9144000" cy="688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DA81B9-E96D-45C2-9BC1-D8D90FE57C8A}"/>
              </a:ext>
            </a:extLst>
          </p:cNvPr>
          <p:cNvSpPr txBox="1"/>
          <p:nvPr/>
        </p:nvSpPr>
        <p:spPr>
          <a:xfrm>
            <a:off x="381000" y="228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video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video_2.js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1374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(1/6)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10354-6509-42C1-B599-3422DAB0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495800"/>
          </a:xfrm>
        </p:spPr>
        <p:txBody>
          <a:bodyPr/>
          <a:lstStyle/>
          <a:p>
            <a:r>
              <a:rPr lang="ko-KR" altLang="en-US" dirty="0"/>
              <a:t>현재 진행사항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웹을 통해 </a:t>
            </a:r>
            <a:r>
              <a:rPr lang="ko-KR" altLang="en-US" dirty="0" err="1"/>
              <a:t>드론이</a:t>
            </a:r>
            <a:r>
              <a:rPr lang="ko-KR" altLang="en-US" dirty="0"/>
              <a:t> 촬영한 영상을 확인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video_3.js</a:t>
            </a:r>
          </a:p>
          <a:p>
            <a:pPr lvl="1">
              <a:buFontTx/>
              <a:buChar char="-"/>
            </a:pPr>
            <a:r>
              <a:rPr lang="en-US" altLang="ko-KR" dirty="0" err="1"/>
              <a:t>dronestream</a:t>
            </a:r>
            <a:r>
              <a:rPr lang="en-US" altLang="ko-KR" dirty="0"/>
              <a:t> </a:t>
            </a:r>
            <a:r>
              <a:rPr lang="ko-KR" altLang="en-US" dirty="0"/>
              <a:t>모듈을 이용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video_2.js</a:t>
            </a:r>
            <a:r>
              <a:rPr lang="ko-KR" altLang="en-US" dirty="0"/>
              <a:t>에서 </a:t>
            </a:r>
            <a:r>
              <a:rPr lang="en-US" altLang="ko-KR" dirty="0" err="1"/>
              <a:t>ar</a:t>
            </a:r>
            <a:r>
              <a:rPr lang="en-US" altLang="ko-KR" dirty="0"/>
              <a:t>-drone-</a:t>
            </a:r>
            <a:r>
              <a:rPr lang="en-US" altLang="ko-KR" dirty="0" err="1"/>
              <a:t>png</a:t>
            </a:r>
            <a:r>
              <a:rPr lang="en-US" altLang="ko-KR" dirty="0"/>
              <a:t>-stream </a:t>
            </a:r>
            <a:r>
              <a:rPr lang="ko-KR" altLang="en-US" dirty="0"/>
              <a:t>대신에 </a:t>
            </a:r>
            <a:r>
              <a:rPr lang="en-US" altLang="ko-KR" dirty="0" err="1"/>
              <a:t>dronestream</a:t>
            </a:r>
            <a:r>
              <a:rPr lang="ko-KR" altLang="en-US" dirty="0"/>
              <a:t>을 이용하여 사진이 아닌 영상을 웹을 통해 확인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웹을 통한 </a:t>
            </a:r>
            <a:r>
              <a:rPr lang="ko-KR" altLang="en-US" dirty="0" err="1"/>
              <a:t>드론</a:t>
            </a:r>
            <a:r>
              <a:rPr lang="ko-KR" altLang="en-US" dirty="0"/>
              <a:t> 조종 </a:t>
            </a:r>
            <a:r>
              <a:rPr lang="en-US" altLang="ko-KR" dirty="0"/>
              <a:t>( </a:t>
            </a:r>
            <a:r>
              <a:rPr lang="ko-KR" altLang="en-US" dirty="0"/>
              <a:t>진행중 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/>
              <a:t>ardrone-webflight</a:t>
            </a:r>
            <a:r>
              <a:rPr lang="en-US" altLang="ko-KR" dirty="0"/>
              <a:t> </a:t>
            </a:r>
            <a:r>
              <a:rPr lang="ko-KR" altLang="en-US" dirty="0"/>
              <a:t>모듈을 통해 </a:t>
            </a:r>
            <a:r>
              <a:rPr lang="ko-KR" altLang="en-US" dirty="0" err="1"/>
              <a:t>드론을</a:t>
            </a:r>
            <a:r>
              <a:rPr lang="ko-KR" altLang="en-US" dirty="0"/>
              <a:t> 조종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다양한 플러그인을 포함 </a:t>
            </a:r>
            <a:r>
              <a:rPr lang="en-US" altLang="ko-KR" dirty="0"/>
              <a:t>(video-</a:t>
            </a:r>
            <a:r>
              <a:rPr lang="en-US" altLang="ko-KR" dirty="0" err="1"/>
              <a:t>png</a:t>
            </a:r>
            <a:r>
              <a:rPr lang="en-US" altLang="ko-KR" dirty="0"/>
              <a:t>, video-</a:t>
            </a:r>
            <a:r>
              <a:rPr lang="en-US" altLang="ko-KR" dirty="0" err="1"/>
              <a:t>stream,copterface</a:t>
            </a:r>
            <a:r>
              <a:rPr lang="en-US" altLang="ko-KR" dirty="0"/>
              <a:t>, pilot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ko-KR" altLang="en-US" dirty="0"/>
              <a:t>키보드 </a:t>
            </a:r>
            <a:r>
              <a:rPr lang="en-US" altLang="ko-KR" dirty="0" err="1"/>
              <a:t>z,w,s,d</a:t>
            </a:r>
            <a:r>
              <a:rPr lang="ko-KR" altLang="en-US" dirty="0"/>
              <a:t>는 방향</a:t>
            </a:r>
            <a:r>
              <a:rPr lang="en-US" altLang="ko-KR" dirty="0"/>
              <a:t>, </a:t>
            </a:r>
            <a:r>
              <a:rPr lang="en-US" altLang="ko-KR" dirty="0" err="1"/>
              <a:t>l,t</a:t>
            </a:r>
            <a:r>
              <a:rPr lang="ko-KR" altLang="en-US" dirty="0"/>
              <a:t>는 이착륙을 마우스를 통해 회전과 높이를 조종할 수 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6085532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6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dirty="0">
                <a:latin typeface="가는둥근제목체" panose="02030600000101010101" pitchFamily="18" charset="-127"/>
                <a:ea typeface="가는둥근제목체" panose="02030600000101010101" pitchFamily="18" charset="-127"/>
                <a:cs typeface="Arial" charset="0"/>
              </a:rPr>
              <a:t>NETWORK DRONE (1/6)</a:t>
            </a:r>
            <a:endParaRPr lang="en-US" altLang="ko-KR" i="0" dirty="0">
              <a:latin typeface="가는둥근제목체" panose="02030600000101010101" pitchFamily="18" charset="-127"/>
              <a:ea typeface="가는둥근제목체" panose="02030600000101010101" pitchFamily="18" charset="-127"/>
              <a:cs typeface="Arial" charset="0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A9FE6070-6917-4A5E-9C50-349FB735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495800"/>
          </a:xfrm>
        </p:spPr>
        <p:txBody>
          <a:bodyPr/>
          <a:lstStyle/>
          <a:p>
            <a:r>
              <a:rPr lang="ko-KR" altLang="en-US" dirty="0"/>
              <a:t>다음 준비사항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/>
              <a:t>실시간 촬영 영상을 파일로 자동 저장하는 방법</a:t>
            </a:r>
            <a:endParaRPr lang="en-US" altLang="ko-KR" dirty="0"/>
          </a:p>
          <a:p>
            <a:pPr lvl="1"/>
            <a:r>
              <a:rPr lang="ko-KR" altLang="en-US" dirty="0"/>
              <a:t>진행했던 사항에 대해 부족한 부분 추가 </a:t>
            </a:r>
            <a:r>
              <a:rPr lang="en-US" altLang="ko-KR" dirty="0"/>
              <a:t>(vedio.js</a:t>
            </a:r>
            <a:r>
              <a:rPr lang="ko-KR" altLang="en-US" dirty="0"/>
              <a:t> 실행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ardrone-webflight</a:t>
            </a:r>
            <a:r>
              <a:rPr lang="ko-KR" altLang="en-US" dirty="0"/>
              <a:t>에서 발생하는 에러 해결</a:t>
            </a:r>
            <a:endParaRPr lang="en-US" altLang="ko-KR" dirty="0"/>
          </a:p>
          <a:p>
            <a:pPr lvl="1"/>
            <a:r>
              <a:rPr lang="en-US" altLang="ko-KR" dirty="0" err="1"/>
              <a:t>copterface</a:t>
            </a:r>
            <a:r>
              <a:rPr lang="ko-KR" altLang="en-US" dirty="0"/>
              <a:t> 모듈을 이용하여 사람의 얼굴을 인식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( </a:t>
            </a:r>
            <a:r>
              <a:rPr lang="ko-KR" altLang="en-US" dirty="0"/>
              <a:t>얼굴 인식에서 다른 사물도 인식할 수 있도록 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드론의</a:t>
            </a:r>
            <a:r>
              <a:rPr lang="ko-KR" altLang="en-US" dirty="0"/>
              <a:t> </a:t>
            </a:r>
            <a:r>
              <a:rPr lang="en-US" altLang="ko-KR" dirty="0" err="1"/>
              <a:t>gps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399450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English Template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prstDash val="solid"/>
          <a:headEnd type="none"/>
          <a:tailEnd type="non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70011</TotalTime>
  <Words>292</Words>
  <Application>Microsoft Office PowerPoint</Application>
  <PresentationFormat>화면 슬라이드 쇼(4:3)</PresentationFormat>
  <Paragraphs>95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 Black</vt:lpstr>
      <vt:lpstr>Wingdings 2</vt:lpstr>
      <vt:lpstr>굴림</vt:lpstr>
      <vt:lpstr>가는둥근제목체</vt:lpstr>
      <vt:lpstr>Calibri</vt:lpstr>
      <vt:lpstr>Wingdings</vt:lpstr>
      <vt:lpstr>Arial</vt:lpstr>
      <vt:lpstr>English Template_2</vt:lpstr>
      <vt:lpstr>NETWORK DRONE (1/6)</vt:lpstr>
      <vt:lpstr>NETWORK DRONE (1/6)</vt:lpstr>
      <vt:lpstr>NETWORK DRONE (1/6)</vt:lpstr>
      <vt:lpstr>NETWORK DRONE (1/6)</vt:lpstr>
      <vt:lpstr>NETWORK DRONE (1/6)</vt:lpstr>
      <vt:lpstr>NETWORK DRONE (1/6)</vt:lpstr>
      <vt:lpstr>NETWORK DRONE (1/6)</vt:lpstr>
      <vt:lpstr>NETWORK DRONE (1/6)</vt:lpstr>
      <vt:lpstr>NETWORK DRONE (1/6)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hewonty</dc:creator>
  <cp:lastModifiedBy>networking lab</cp:lastModifiedBy>
  <cp:revision>8396</cp:revision>
  <cp:lastPrinted>2015-03-17T07:24:25Z</cp:lastPrinted>
  <dcterms:created xsi:type="dcterms:W3CDTF">2007-03-31T04:31:57Z</dcterms:created>
  <dcterms:modified xsi:type="dcterms:W3CDTF">2018-12-04T12:30:29Z</dcterms:modified>
</cp:coreProperties>
</file>